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A80"/>
    <a:srgbClr val="2D4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18" autoAdjust="0"/>
    <p:restoredTop sz="94614" autoAdjust="0"/>
  </p:normalViewPr>
  <p:slideViewPr>
    <p:cSldViewPr snapToGrid="0">
      <p:cViewPr varScale="1">
        <p:scale>
          <a:sx n="147" d="100"/>
          <a:sy n="147" d="100"/>
        </p:scale>
        <p:origin x="224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193FE-D189-4F30-A138-E38C35E93A6B}" type="datetimeFigureOut">
              <a:rPr lang="en-US" smtClean="0"/>
              <a:t>7/10/20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00DE7-826E-4BF5-A18F-401816318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62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24190-D0CC-416A-BDF8-D03EBD667896}" type="datetimeFigureOut">
              <a:rPr lang="en-US" smtClean="0"/>
              <a:t>7/10/20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1E095-7CFC-40A5-AF8A-BB6F4A192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9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nip Diagonal Corner Rectangle 9"/>
          <p:cNvSpPr/>
          <p:nvPr userDrawn="1"/>
        </p:nvSpPr>
        <p:spPr>
          <a:xfrm>
            <a:off x="0" y="3303678"/>
            <a:ext cx="12192000" cy="2526221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83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4780" y="25631"/>
            <a:ext cx="3028120" cy="3028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3476" y="3520896"/>
            <a:ext cx="6664272" cy="129370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COULD EXTEND TO MULTIPLE 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3476" y="5047238"/>
            <a:ext cx="6664272" cy="474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SUBTITILE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7098236" y="3520896"/>
            <a:ext cx="15489" cy="2000358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flipH="1">
            <a:off x="10529819" y="3520896"/>
            <a:ext cx="15489" cy="2000358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  <p:sp>
        <p:nvSpPr>
          <p:cNvPr id="34" name="Text Placeholder 33"/>
          <p:cNvSpPr>
            <a:spLocks noGrp="1"/>
          </p:cNvSpPr>
          <p:nvPr>
            <p:ph type="body" sz="quarter" idx="12" hasCustomPrompt="1"/>
          </p:nvPr>
        </p:nvSpPr>
        <p:spPr>
          <a:xfrm>
            <a:off x="7257305" y="4948309"/>
            <a:ext cx="3197447" cy="439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13" hasCustomPrompt="1"/>
          </p:nvPr>
        </p:nvSpPr>
        <p:spPr>
          <a:xfrm>
            <a:off x="10620375" y="4419796"/>
            <a:ext cx="1496558" cy="3333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MM/DD/YYYY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42894" y="5834421"/>
            <a:ext cx="2614411" cy="76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6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 userDrawn="1"/>
        </p:nvSpPr>
        <p:spPr>
          <a:xfrm>
            <a:off x="0" y="238125"/>
            <a:ext cx="12192000" cy="1133475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36000"/>
                  <a:lumMod val="43000"/>
                  <a:lumOff val="57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1082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280150"/>
            <a:ext cx="2743200" cy="365125"/>
          </a:xfrm>
          <a:prstGeom prst="rect">
            <a:avLst/>
          </a:prstGeom>
        </p:spPr>
        <p:txBody>
          <a:bodyPr/>
          <a:lstStyle/>
          <a:p>
            <a:fld id="{7F098423-71D2-4154-9AA5-5BCD2E885846}" type="datetime1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801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80150"/>
            <a:ext cx="2743200" cy="365125"/>
          </a:xfrm>
        </p:spPr>
        <p:txBody>
          <a:bodyPr/>
          <a:lstStyle/>
          <a:p>
            <a:fld id="{F80EC153-CF55-436D-AE8E-E62494CEAAA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858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/>
          <a:p>
            <a:fld id="{08878B47-C84B-4547-BFF5-3CB8938AF335}" type="datetime1">
              <a:rPr lang="en-US" smtClean="0"/>
              <a:t>7/10/20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C153-CF55-436D-AE8E-E62494CEAAA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3238476" y="3238474"/>
            <a:ext cx="6858003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65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nip Diagonal Corner Rectangle 13"/>
          <p:cNvSpPr/>
          <p:nvPr userDrawn="1"/>
        </p:nvSpPr>
        <p:spPr>
          <a:xfrm>
            <a:off x="0" y="238125"/>
            <a:ext cx="12192000" cy="1133475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36000"/>
                  <a:lumMod val="43000"/>
                  <a:lumOff val="57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8125"/>
            <a:ext cx="10515600" cy="11318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32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/>
          <a:p>
            <a:fld id="{7D85A831-9E10-48C3-88CE-8B0F00D9A825}" type="datetime1">
              <a:rPr lang="en-US" smtClean="0"/>
              <a:t>7/10/20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C153-CF55-436D-AE8E-E62494CEA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12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 userDrawn="1"/>
        </p:nvSpPr>
        <p:spPr>
          <a:xfrm>
            <a:off x="-6350" y="2550694"/>
            <a:ext cx="12192000" cy="3538955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83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550693"/>
            <a:ext cx="10515600" cy="2011782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/>
          <a:p>
            <a:fld id="{F06EF753-68BD-4BE7-A3D6-D6FB6EF09D58}" type="datetime1">
              <a:rPr lang="en-US" smtClean="0"/>
              <a:t>7/10/20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C153-CF55-436D-AE8E-E62494CEAAA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49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  <p:sp>
        <p:nvSpPr>
          <p:cNvPr id="9" name="Snip Diagonal Corner Rectangle 8"/>
          <p:cNvSpPr/>
          <p:nvPr userDrawn="1"/>
        </p:nvSpPr>
        <p:spPr>
          <a:xfrm>
            <a:off x="0" y="238125"/>
            <a:ext cx="12192000" cy="1133475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36000"/>
                  <a:lumMod val="43000"/>
                  <a:lumOff val="57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1207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0987"/>
            <a:ext cx="5181600" cy="4625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0987"/>
            <a:ext cx="5181600" cy="4625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3A66181E-2FDD-4BE2-8B87-C9C67901ABF5}" type="datetime1">
              <a:rPr lang="en-US" smtClean="0"/>
              <a:t>7/10/20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r>
              <a:rPr lang="en-US"/>
              <a:t>gulfscei.cs.uno.edu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89675"/>
            <a:ext cx="2743200" cy="365125"/>
          </a:xfr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F80EC153-CF55-436D-AE8E-E62494CEA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02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 userDrawn="1"/>
        </p:nvSpPr>
        <p:spPr>
          <a:xfrm>
            <a:off x="0" y="238125"/>
            <a:ext cx="12192000" cy="1133475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36000"/>
                  <a:lumMod val="43000"/>
                  <a:lumOff val="57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50825"/>
            <a:ext cx="10515600" cy="11207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CB893406-7E61-4BEE-8B39-0E5EE32EE5F4}" type="datetime1">
              <a:rPr lang="en-US" smtClean="0"/>
              <a:t>7/10/20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r>
              <a:rPr lang="en-US"/>
              <a:t>gulfscei.cs.uno.edu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289675"/>
            <a:ext cx="2743200" cy="365125"/>
          </a:xfr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F80EC153-CF55-436D-AE8E-E62494CEAAA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43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Diagonal Corner Rectangle 6"/>
          <p:cNvSpPr/>
          <p:nvPr userDrawn="1"/>
        </p:nvSpPr>
        <p:spPr>
          <a:xfrm>
            <a:off x="0" y="238125"/>
            <a:ext cx="12192000" cy="1133475"/>
          </a:xfrm>
          <a:prstGeom prst="snip2DiagRect">
            <a:avLst/>
          </a:prstGeom>
          <a:gradFill flip="none" rotWithShape="1">
            <a:gsLst>
              <a:gs pos="0">
                <a:srgbClr val="3E5A81">
                  <a:shade val="30000"/>
                  <a:satMod val="115000"/>
                  <a:alpha val="36000"/>
                  <a:lumMod val="43000"/>
                  <a:lumOff val="57000"/>
                </a:srgbClr>
              </a:gs>
              <a:gs pos="50000">
                <a:srgbClr val="3E5A81">
                  <a:shade val="67500"/>
                  <a:satMod val="115000"/>
                </a:srgbClr>
              </a:gs>
              <a:gs pos="100000">
                <a:srgbClr val="3E5A81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1207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06060DD5-DA4D-4447-B719-5815C90F840C}" type="datetime1">
              <a:rPr lang="en-US" smtClean="0"/>
              <a:t>7/10/20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r>
              <a:rPr lang="en-US"/>
              <a:t>gulfscei.cs.uno.edu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289675"/>
            <a:ext cx="2743200" cy="365125"/>
          </a:xfrm>
        </p:spPr>
        <p:txBody>
          <a:bodyPr/>
          <a:lstStyle>
            <a:lvl1pPr>
              <a:defRPr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F80EC153-CF55-436D-AE8E-E62494CEAAA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56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/>
          <a:p>
            <a:fld id="{F53E51B0-83DD-4CD9-A614-58CB04FAA767}" type="datetime1">
              <a:rPr lang="en-US" smtClean="0"/>
              <a:t>7/10/20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C153-CF55-436D-AE8E-E62494CEAAA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440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289675"/>
            <a:ext cx="2743200" cy="365125"/>
          </a:xfrm>
          <a:prstGeom prst="rect">
            <a:avLst/>
          </a:prstGeom>
        </p:spPr>
        <p:txBody>
          <a:bodyPr/>
          <a:lstStyle/>
          <a:p>
            <a:fld id="{5CB15172-13C5-4E4D-BFCF-71B1CB374A9B}" type="datetime1">
              <a:rPr lang="en-US" smtClean="0"/>
              <a:t>7/10/20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2896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89675"/>
            <a:ext cx="2743200" cy="365125"/>
          </a:xfrm>
        </p:spPr>
        <p:txBody>
          <a:bodyPr/>
          <a:lstStyle/>
          <a:p>
            <a:fld id="{F80EC153-CF55-436D-AE8E-E62494CEAAA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019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280150"/>
            <a:ext cx="2743200" cy="365125"/>
          </a:xfrm>
          <a:prstGeom prst="rect">
            <a:avLst/>
          </a:prstGeom>
        </p:spPr>
        <p:txBody>
          <a:bodyPr/>
          <a:lstStyle/>
          <a:p>
            <a:fld id="{11302A01-2743-42CB-9C9B-EE61660405C6}" type="datetime1">
              <a:rPr lang="en-US" smtClean="0"/>
              <a:t>7/10/20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2801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gulfscei.cs.uno.edu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80150"/>
            <a:ext cx="2743200" cy="365125"/>
          </a:xfrm>
        </p:spPr>
        <p:txBody>
          <a:bodyPr/>
          <a:lstStyle/>
          <a:p>
            <a:fld id="{F80EC153-CF55-436D-AE8E-E62494CEAAA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73365"/>
            <a:ext cx="12192000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05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41000">
              <a:schemeClr val="accent1">
                <a:lumMod val="60000"/>
                <a:lumOff val="40000"/>
              </a:schemeClr>
            </a:gs>
            <a:gs pos="84000">
              <a:srgbClr val="2D4465">
                <a:alpha val="0"/>
              </a:srgb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289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3F5A80"/>
                </a:solidFill>
              </a:defRPr>
            </a:lvl1pPr>
          </a:lstStyle>
          <a:p>
            <a:fld id="{F80EC153-CF55-436D-AE8E-E62494CEA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2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508" y="3361508"/>
            <a:ext cx="6664272" cy="2474818"/>
          </a:xfrm>
        </p:spPr>
        <p:txBody>
          <a:bodyPr>
            <a:noAutofit/>
          </a:bodyPr>
          <a:lstStyle/>
          <a:p>
            <a:pPr algn="ctr"/>
            <a:br>
              <a:rPr lang="en-US" sz="3200" dirty="0"/>
            </a:br>
            <a:r>
              <a:rPr lang="en-US" sz="3200" dirty="0"/>
              <a:t>Presentation Title</a:t>
            </a:r>
            <a:br>
              <a:rPr lang="en-US" sz="3200" dirty="0"/>
            </a:br>
            <a:r>
              <a:rPr lang="en-US" sz="3200" dirty="0"/>
              <a:t>Here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317932" y="4506511"/>
            <a:ext cx="3027852" cy="4397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>
                <a:latin typeface="+mj-lt"/>
              </a:rPr>
              <a:t>Presenter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317931" y="3933417"/>
            <a:ext cx="3027852" cy="33336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>
                <a:latin typeface="+mj-lt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5124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3137"/>
            <a:ext cx="10515600" cy="938463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C153-CF55-436D-AE8E-E62494CEAAA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8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13734</TotalTime>
  <Words>12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Presentation Title Here  </vt:lpstr>
      <vt:lpstr>Slide Title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Prajna Dahal</dc:creator>
  <cp:lastModifiedBy>Nathan Cooper</cp:lastModifiedBy>
  <cp:revision>176</cp:revision>
  <dcterms:created xsi:type="dcterms:W3CDTF">2016-07-05T14:58:50Z</dcterms:created>
  <dcterms:modified xsi:type="dcterms:W3CDTF">2020-07-10T19:15:52Z</dcterms:modified>
</cp:coreProperties>
</file>